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9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482" autoAdjust="0"/>
  </p:normalViewPr>
  <p:slideViewPr>
    <p:cSldViewPr>
      <p:cViewPr varScale="1">
        <p:scale>
          <a:sx n="64" d="100"/>
          <a:sy n="64" d="100"/>
        </p:scale>
        <p:origin x="-2658" y="-12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2E51B-AA55-4681-A8B4-051DCE027904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75F3D-B915-4968-994B-693705F8E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6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54FF3F-F7E6-4916-AB50-EAFFABF1132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4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80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193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24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521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11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111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675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43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059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94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419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30408-02CC-43FD-B1B5-64F741AE2A46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479B-70A1-4818-BC81-2A309F7626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368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Фоны для презентаций день победы"/>
          <p:cNvSpPr>
            <a:spLocks noChangeAspect="1" noChangeArrowheads="1"/>
          </p:cNvSpPr>
          <p:nvPr/>
        </p:nvSpPr>
        <p:spPr bwMode="auto">
          <a:xfrm>
            <a:off x="155575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9" y="0"/>
            <a:ext cx="6863959" cy="914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84784" y="3851920"/>
            <a:ext cx="5124748" cy="424847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      </a:t>
            </a:r>
          </a:p>
          <a:p>
            <a:endParaRPr lang="ru-RU" dirty="0" smtClean="0"/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Равиль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Хакимович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родился 30 июня 1925 года в селе Большие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Кибячи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Сабинского района ТАССР.  До призыва в армию  16-летний юноша работал в тылу. На фронтах Великой Отечественной с 2 января 1943 года. Сражался на Прибалтийском фронте в составе 918го артиллерийского полка. Тяжело ранен под  городом  Витебск. В родные края возвращается 10 марта 1948 года. До 1965 года работал в лесничестве, потом служил учетчиком в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Икшурминском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совхозе. Награжден орденами и медалями. </a:t>
            </a:r>
          </a:p>
          <a:p>
            <a:pPr algn="just"/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проживает в селе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Б.Кибячи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Сабинского района РТ.</a:t>
            </a:r>
          </a:p>
          <a:p>
            <a:r>
              <a:rPr lang="ru-RU" dirty="0"/>
              <a:t> 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08770" y="418205"/>
            <a:ext cx="5040560" cy="95527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Большекибячинская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средняя общеобразовательная школа Сабинского муниципального района Республики Татарстан»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Гюзелия\Desktop\Новая папка\р 00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3" t="4754" r="34992" b="65371"/>
          <a:stretch/>
        </p:blipFill>
        <p:spPr bwMode="auto">
          <a:xfrm>
            <a:off x="4054947" y="1373483"/>
            <a:ext cx="2554586" cy="2402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484784" y="1373484"/>
            <a:ext cx="2304256" cy="219040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Равиль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Хакимович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ветеран Великой Отечественной войны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137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Фоны для презентаций день побед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614"/>
            <a:ext cx="6858000" cy="9188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C:\Users\Гюзелия\Desktop\Новая папка\р 0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336" r="37009" b="60306"/>
          <a:stretch/>
        </p:blipFill>
        <p:spPr bwMode="auto">
          <a:xfrm>
            <a:off x="1196752" y="160338"/>
            <a:ext cx="2527942" cy="28781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Гюзелия\Desktop\Новая папка\Изображение 2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502" y="5724128"/>
            <a:ext cx="3456385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591908" y="461234"/>
            <a:ext cx="3168351" cy="18722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мирно живут на планете,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дети не знают войны,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Пусть яркое солнышко светит!</a:t>
            </a:r>
          </a:p>
          <a:p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дружной семьёй быть должны!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0688" y="3591678"/>
            <a:ext cx="4104456" cy="186347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Поклонимся великим тем годам </a:t>
            </a:r>
            <a:b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самым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командирам 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бойцам </a:t>
            </a:r>
            <a:b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маршалам страны, и рядовым, </a:t>
            </a:r>
            <a:b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тем, кого нам позабыть нельзя, </a:t>
            </a:r>
            <a:b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Поклонимся, поклонимся, друзья! </a:t>
            </a:r>
          </a:p>
        </p:txBody>
      </p:sp>
      <p:pic>
        <p:nvPicPr>
          <p:cNvPr id="11" name="Picture 3" descr="C:\Users\Гюзелия\Desktop\Новая папка\р 0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9" t="4375" r="17061" b="54375"/>
          <a:stretch/>
        </p:blipFill>
        <p:spPr bwMode="auto">
          <a:xfrm>
            <a:off x="4127841" y="3238778"/>
            <a:ext cx="2634766" cy="19987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403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141</Words>
  <Application>Microsoft Office PowerPoint</Application>
  <PresentationFormat>Экран (4:3)</PresentationFormat>
  <Paragraphs>16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Гюзелия</dc:creator>
  <cp:lastModifiedBy>Гюзелия</cp:lastModifiedBy>
  <cp:revision>1</cp:revision>
  <dcterms:created xsi:type="dcterms:W3CDTF">2015-03-31T06:43:51Z</dcterms:created>
  <dcterms:modified xsi:type="dcterms:W3CDTF">2015-03-31T06:47:38Z</dcterms:modified>
</cp:coreProperties>
</file>